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2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2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5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8B2D-A04F-4DBB-91D3-5A92427C2B0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D032-4E6B-42AB-8260-429BC392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67" t="12104" r="11034" b="9727"/>
          <a:stretch/>
        </p:blipFill>
        <p:spPr>
          <a:xfrm>
            <a:off x="1017431" y="656823"/>
            <a:ext cx="10148552" cy="57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8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878" t="12984" r="10241" b="42826"/>
          <a:stretch/>
        </p:blipFill>
        <p:spPr>
          <a:xfrm>
            <a:off x="187331" y="1339403"/>
            <a:ext cx="11635475" cy="36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3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879" t="20907" r="13409" b="9903"/>
          <a:stretch/>
        </p:blipFill>
        <p:spPr>
          <a:xfrm>
            <a:off x="669701" y="792642"/>
            <a:ext cx="10805375" cy="547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561" t="9992" r="14102" b="13248"/>
          <a:stretch/>
        </p:blipFill>
        <p:spPr>
          <a:xfrm>
            <a:off x="1068945" y="540913"/>
            <a:ext cx="9672035" cy="561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9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759" t="35695" r="14102" b="42650"/>
          <a:stretch/>
        </p:blipFill>
        <p:spPr>
          <a:xfrm>
            <a:off x="506670" y="2228046"/>
            <a:ext cx="11685330" cy="19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2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958" t="29709" r="10143" b="17122"/>
          <a:stretch/>
        </p:blipFill>
        <p:spPr>
          <a:xfrm>
            <a:off x="1146220" y="1944710"/>
            <a:ext cx="10135674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7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Evelyn</cp:lastModifiedBy>
  <cp:revision>3</cp:revision>
  <dcterms:created xsi:type="dcterms:W3CDTF">2019-03-09T18:30:12Z</dcterms:created>
  <dcterms:modified xsi:type="dcterms:W3CDTF">2019-03-09T18:40:48Z</dcterms:modified>
</cp:coreProperties>
</file>